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EFDCCBD0-06EC-4BAA-9EE5-9C22256C5A1A}">
          <p14:sldIdLst>
            <p14:sldId id="261"/>
          </p14:sldIdLst>
        </p14:section>
        <p14:section name="Раздел без заголовка" id="{E021E434-C571-45A6-9F4B-66BD7F53BA83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54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47BC-EC8D-41B8-A5DA-437009EB1B03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EF7B3-E39C-4AD3-9A70-60F513E7C7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4693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47BC-EC8D-41B8-A5DA-437009EB1B03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EF7B3-E39C-4AD3-9A70-60F513E7C7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204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47BC-EC8D-41B8-A5DA-437009EB1B03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EF7B3-E39C-4AD3-9A70-60F513E7C7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5854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47BC-EC8D-41B8-A5DA-437009EB1B03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EF7B3-E39C-4AD3-9A70-60F513E7C7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460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47BC-EC8D-41B8-A5DA-437009EB1B03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EF7B3-E39C-4AD3-9A70-60F513E7C7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8022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47BC-EC8D-41B8-A5DA-437009EB1B03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EF7B3-E39C-4AD3-9A70-60F513E7C7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1433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47BC-EC8D-41B8-A5DA-437009EB1B03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EF7B3-E39C-4AD3-9A70-60F513E7C7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603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47BC-EC8D-41B8-A5DA-437009EB1B03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EF7B3-E39C-4AD3-9A70-60F513E7C7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7128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47BC-EC8D-41B8-A5DA-437009EB1B03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EF7B3-E39C-4AD3-9A70-60F513E7C7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8776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47BC-EC8D-41B8-A5DA-437009EB1B03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EF7B3-E39C-4AD3-9A70-60F513E7C7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590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47BC-EC8D-41B8-A5DA-437009EB1B03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EF7B3-E39C-4AD3-9A70-60F513E7C7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4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147BC-EC8D-41B8-A5DA-437009EB1B03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EF7B3-E39C-4AD3-9A70-60F513E7C7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116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06984" y="170936"/>
            <a:ext cx="71605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административных штрафов стала намного проще - больше не нужно заполнять реквизиты в квитанции</a:t>
            </a:r>
            <a:endParaRPr lang="ru-RU" sz="16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1314" y="755711"/>
            <a:ext cx="1132282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УИН — это уникальный идентификатор начисления в Государственной информационной системе о государственных и муниципальных платежах, с его помощью можно погасить любые задолженности и штрафы перед государством, а также по номеру УИН легко оплачиваются различные пошлины за услуги, предоставляемые государственными и муниципальными органами.</a:t>
            </a:r>
          </a:p>
          <a:p>
            <a:pPr algn="just"/>
            <a:r>
              <a:rPr lang="ru-RU" sz="1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Благодаря тому, что информация обо всех произведенных платежах централизовано передаётся и хранится в ГИС ГМП, она становится доступна сразу после передачи в систему факта оплаты, а плательщики избавляются от необходимости предоставлять какие-либо подтверждающие документы.</a:t>
            </a:r>
            <a:endParaRPr lang="ru-RU" sz="14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38833" y="2103884"/>
            <a:ext cx="392637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Как оплатить штраф по номеру УИН</a:t>
            </a:r>
          </a:p>
          <a:p>
            <a:r>
              <a:rPr lang="ru-RU" sz="1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Для того чтобы оплатить административный штраф необходимо указать номер УИН,  состоящий из 20 цифр, который указан в постановлении о назначении административного наказания. Если указанное начисление найдется в ГИС ГМП, то все необходимые реквизиты будут заполнены автоматически.</a:t>
            </a:r>
            <a:endParaRPr lang="ru-RU" sz="14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45439" y="4119143"/>
            <a:ext cx="369190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Гарантии оплаты</a:t>
            </a:r>
          </a:p>
          <a:p>
            <a:pPr algn="ctr"/>
            <a:endParaRPr lang="ru-RU" sz="1400" b="1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Оплачивая государственные услуги по номеру УИН, на портале «Оплата </a:t>
            </a:r>
            <a:r>
              <a:rPr lang="ru-RU" sz="1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госуслуг</a:t>
            </a:r>
            <a:r>
              <a:rPr lang="ru-RU" sz="1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вы можете быть уверены в том, что информация попадёт в ГИС ГМП сразу же и будет обработана системой. Благодаря этому вам не нужно будет предъявлять документы, подтверждающие факт внесения платежа.</a:t>
            </a:r>
            <a:endParaRPr lang="ru-RU" sz="14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5717" y="3357373"/>
            <a:ext cx="4407452" cy="335257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5942" y="1853075"/>
            <a:ext cx="4192798" cy="1885183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7877827" y="4271656"/>
            <a:ext cx="1383324" cy="31389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3120" y="4119143"/>
            <a:ext cx="932822" cy="93282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987246" y="4268725"/>
            <a:ext cx="8482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>
                <a:solidFill>
                  <a:srgbClr val="FF0000"/>
                </a:solidFill>
              </a:rPr>
              <a:t>УИН</a:t>
            </a:r>
            <a:endParaRPr lang="ru-RU" sz="16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0078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18</Words>
  <Application>Microsoft Office PowerPoint</Application>
  <PresentationFormat>Широкоэкранный</PresentationFormat>
  <Paragraphs>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Бакарова Наталия Сергеевна</cp:lastModifiedBy>
  <cp:revision>13</cp:revision>
  <cp:lastPrinted>2018-02-16T06:43:17Z</cp:lastPrinted>
  <dcterms:created xsi:type="dcterms:W3CDTF">2018-02-16T04:26:16Z</dcterms:created>
  <dcterms:modified xsi:type="dcterms:W3CDTF">2018-02-16T07:52:11Z</dcterms:modified>
</cp:coreProperties>
</file>